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2" r:id="rId7"/>
    <p:sldId id="263" r:id="rId8"/>
  </p:sldIdLst>
  <p:sldSz cx="12192000" cy="6858000"/>
  <p:notesSz cx="7103745" cy="1023429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1" d="100"/>
          <a:sy n="41" d="100"/>
        </p:scale>
        <p:origin x="179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presProps" Target="presProps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1" Type="http://schemas.openxmlformats.org/officeDocument/2006/relationships/tableStyles" Target="tableStyles.xml"/><Relationship Id="rId10" Type="http://schemas.openxmlformats.org/officeDocument/2006/relationships/viewProps" Target="viewProps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.jpe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2" descr="C:\Users\Home\Downloads\book-731199_1920.jpg"/>
          <p:cNvPicPr>
            <a:picLocks noChangeAspect="1" noChangeArrowheads="1"/>
          </p:cNvPicPr>
          <p:nvPr/>
        </p:nvPicPr>
        <p:blipFill>
          <a:blip r:embed="rId1">
            <a:duotone>
              <a:schemeClr val="bg2">
                <a:shade val="45000"/>
                <a:satMod val="135000"/>
              </a:schemeClr>
              <a:prstClr val="white"/>
            </a:duotone>
            <a:lum contrast="20000"/>
          </a:blip>
          <a:srcRect/>
          <a:stretch>
            <a:fillRect/>
          </a:stretch>
        </p:blipFill>
        <p:spPr bwMode="auto">
          <a:xfrm>
            <a:off x="-85725" y="3175"/>
            <a:ext cx="12296775" cy="686689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976745" y="446405"/>
            <a:ext cx="4560570" cy="9144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sr-Cyrl-RS" altLang="en-US" sz="2400" b="1" i="1"/>
              <a:t>Магија је у рукама наставника</a:t>
            </a:r>
            <a:endParaRPr lang="sr-Cyrl-RS" altLang="en-US" sz="2400" b="1" i="1"/>
          </a:p>
        </p:txBody>
      </p:sp>
      <p:sp>
        <p:nvSpPr>
          <p:cNvPr id="8" name="Rectangle 7"/>
          <p:cNvSpPr/>
          <p:nvPr/>
        </p:nvSpPr>
        <p:spPr>
          <a:xfrm>
            <a:off x="168275" y="4554855"/>
            <a:ext cx="3763010" cy="108902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sr-Cyrl-RS" altLang="en-US" sz="2800" b="1"/>
              <a:t>Лепо писање</a:t>
            </a:r>
            <a:endParaRPr lang="sr-Cyrl-RS" altLang="en-US" sz="2800" b="1"/>
          </a:p>
        </p:txBody>
      </p:sp>
      <p:sp>
        <p:nvSpPr>
          <p:cNvPr id="9" name="Rectangle 8"/>
          <p:cNvSpPr/>
          <p:nvPr/>
        </p:nvSpPr>
        <p:spPr>
          <a:xfrm>
            <a:off x="7737475" y="6028690"/>
            <a:ext cx="4249420" cy="52959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sr-Cyrl-RS" altLang="en-US"/>
              <a:t>аутор:Јасминка Олић Илчешин,наставник српског језика и књижевности</a:t>
            </a:r>
            <a:endParaRPr lang="sr-Cyrl-RS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2" descr="C:\Users\Home\Downloads\book-731199_1920.jpg"/>
          <p:cNvPicPr>
            <a:picLocks noChangeAspect="1" noChangeArrowheads="1"/>
          </p:cNvPicPr>
          <p:nvPr>
            <p:ph sz="half" idx="1"/>
          </p:nvPr>
        </p:nvPicPr>
        <p:blipFill>
          <a:blip r:embed="rId1">
            <a:duotone>
              <a:schemeClr val="bg2">
                <a:shade val="45000"/>
                <a:satMod val="135000"/>
              </a:schemeClr>
              <a:prstClr val="white"/>
            </a:duotone>
            <a:lum contrast="20000"/>
          </a:blip>
          <a:srcRect/>
          <a:stretch>
            <a:fillRect/>
          </a:stretch>
        </p:blipFill>
        <p:spPr bwMode="auto">
          <a:xfrm>
            <a:off x="-6985" y="8890"/>
            <a:ext cx="12187555" cy="6827520"/>
          </a:xfrm>
          <a:prstGeom prst="rect">
            <a:avLst/>
          </a:prstGeom>
          <a:noFill/>
        </p:spPr>
      </p:pic>
      <p:sp>
        <p:nvSpPr>
          <p:cNvPr id="5" name="Text Box 4"/>
          <p:cNvSpPr txBox="1"/>
          <p:nvPr/>
        </p:nvSpPr>
        <p:spPr>
          <a:xfrm>
            <a:off x="1076960" y="843915"/>
            <a:ext cx="8809990" cy="56311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sr-Cyrl-RS" altLang="en-US" b="1"/>
              <a:t>За време наставе на даљину,9.маја требало је да се обележи Дан школе .Пошто је још увек на снази препорука социјалног дистанцирања,ученици 6/2(иначе “звезде” сваке школске приредбе изразили су жељу да они ипак нешто “сниме” поводом Дана школе.</a:t>
            </a:r>
            <a:endParaRPr lang="sr-Cyrl-RS" altLang="en-US" b="1"/>
          </a:p>
          <a:p>
            <a:r>
              <a:rPr lang="sr-Cyrl-RS" altLang="en-US" b="1"/>
              <a:t>Пошто смо часове лепог писања између осталог реализовали и помоћу видео разговора користећи</a:t>
            </a:r>
            <a:r>
              <a:rPr lang="sr-Latn-RS" altLang="en-US" b="1"/>
              <a:t> Google Hangouts</a:t>
            </a:r>
            <a:r>
              <a:rPr lang="sr-Cyrl-RS" altLang="en-US" b="1"/>
              <a:t>,дошли смо на идеју да сви ученици себе сниме,да неки од њих то монтирају и да снимак се постави на </a:t>
            </a:r>
            <a:r>
              <a:rPr lang="sr-Latn-RS" altLang="en-US" b="1"/>
              <a:t>FB</a:t>
            </a:r>
            <a:r>
              <a:rPr lang="sr-Cyrl-RS" altLang="en-US" b="1"/>
              <a:t> страницу школе. Иако смо имали мало времена,ученици су  имали врло амбициозне идеје(остављамо за неки следећи пут да их реализујемо),али смо одлучили да то буде један заједнички рецитал .</a:t>
            </a:r>
            <a:endParaRPr lang="sr-Cyrl-RS" altLang="en-US" b="1"/>
          </a:p>
          <a:p>
            <a:r>
              <a:rPr lang="sr-Cyrl-RS" altLang="en-US" b="1"/>
              <a:t>Прво смо замислили да свако напише по један стих о школи и да га одрецитује.Није баш нешто ишло,па сам ја предложила да искористимо стихове песме ШКОЛА НИЈЕ САМО ЗГРАДА.У њој није било довољно стихова за сваког ученика па смо одлучили да </a:t>
            </a:r>
            <a:r>
              <a:rPr lang="sr-Latn-RS" altLang="en-US" b="1">
                <a:sym typeface="+mn-ea"/>
              </a:rPr>
              <a:t> Google </a:t>
            </a:r>
            <a:r>
              <a:rPr lang="sr-Cyrl-RS" altLang="sr-Latn-RS" b="1">
                <a:sym typeface="+mn-ea"/>
              </a:rPr>
              <a:t>документ поделимо путем </a:t>
            </a:r>
            <a:r>
              <a:rPr lang="sr-Latn-RS" altLang="en-US" b="1">
                <a:sym typeface="+mn-ea"/>
              </a:rPr>
              <a:t> Google </a:t>
            </a:r>
            <a:r>
              <a:rPr lang="sr-Cyrl-RS" altLang="sr-Latn-RS" b="1">
                <a:sym typeface="+mn-ea"/>
              </a:rPr>
              <a:t>учионице да изменимо стихове који нам се не одговарају и да додамо још стихова како би свако од њих имао свој део “за наступ”.Врло брзо су се поделили у групе(4 групе по 4 ученика)и добили су задатак да измене строфе тако да свако говори смислену целину ,а једна група је уз моју помоћ осмислила целу једну строфу.</a:t>
            </a:r>
            <a:endParaRPr lang="sr-Cyrl-RS" altLang="sr-Latn-RS" b="1">
              <a:sym typeface="+mn-ea"/>
            </a:endParaRPr>
          </a:p>
          <a:p>
            <a:r>
              <a:rPr lang="sr-Cyrl-RS" altLang="sr-Latn-RS" b="1">
                <a:sym typeface="+mn-ea"/>
              </a:rPr>
              <a:t>Стихове су одрецитовали,снимили се,снимке послали “монтажеру” и поставили предиван снимак за Дан школе на </a:t>
            </a:r>
            <a:r>
              <a:rPr lang="sr-Latn-RS" altLang="en-US" b="1">
                <a:sym typeface="+mn-ea"/>
              </a:rPr>
              <a:t>FB</a:t>
            </a:r>
            <a:r>
              <a:rPr lang="sr-Cyrl-RS" altLang="en-US" b="1">
                <a:sym typeface="+mn-ea"/>
              </a:rPr>
              <a:t> страницу школе.</a:t>
            </a:r>
            <a:endParaRPr lang="sr-Cyrl-RS" altLang="sr-Latn-RS" b="1">
              <a:sym typeface="+mn-ea"/>
            </a:endParaRPr>
          </a:p>
        </p:txBody>
      </p:sp>
      <p:sp>
        <p:nvSpPr>
          <p:cNvPr id="8" name="Content Placeholder 7"/>
          <p:cNvSpPr/>
          <p:nvPr>
            <p:ph sz="half" idx="2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6" name="Picture 2" descr="C:\Users\Home\Downloads\book-731199_1920.jpg"/>
          <p:cNvPicPr>
            <a:picLocks noChangeAspect="1" noChangeArrowheads="1"/>
          </p:cNvPicPr>
          <p:nvPr>
            <p:ph sz="half" idx="2"/>
          </p:nvPr>
        </p:nvPicPr>
        <p:blipFill>
          <a:blip r:embed="rId1">
            <a:duotone>
              <a:schemeClr val="bg2">
                <a:shade val="45000"/>
                <a:satMod val="135000"/>
              </a:schemeClr>
              <a:prstClr val="white"/>
            </a:duotone>
            <a:lum contrast="20000"/>
          </a:blip>
          <a:srcRect/>
          <a:stretch>
            <a:fillRect/>
          </a:stretch>
        </p:blipFill>
        <p:spPr bwMode="auto">
          <a:xfrm>
            <a:off x="-10795" y="-3175"/>
            <a:ext cx="12212955" cy="6863715"/>
          </a:xfrm>
          <a:prstGeom prst="rect">
            <a:avLst/>
          </a:prstGeom>
          <a:noFill/>
        </p:spPr>
      </p:pic>
      <p:pic>
        <p:nvPicPr>
          <p:cNvPr id="4" name="Content Placeholder 3"/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66010" y="677545"/>
            <a:ext cx="7153275" cy="453453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860040" y="5961380"/>
            <a:ext cx="622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sr-Cyrl-RS" altLang="en-US" b="1"/>
              <a:t>Ја док чекам да ми се неко јави  на видео позив</a:t>
            </a:r>
            <a:endParaRPr lang="sr-Cyrl-RS" altLang="en-US" b="1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Picture 2" descr="C:\Users\Home\Downloads\book-731199_1920.jpg"/>
          <p:cNvPicPr>
            <a:picLocks noChangeAspect="1" noChangeArrowheads="1"/>
          </p:cNvPicPr>
          <p:nvPr>
            <p:ph sz="half" idx="1"/>
          </p:nvPr>
        </p:nvPicPr>
        <p:blipFill>
          <a:blip r:embed="rId1">
            <a:duotone>
              <a:schemeClr val="bg2">
                <a:shade val="45000"/>
                <a:satMod val="135000"/>
              </a:schemeClr>
              <a:prstClr val="white"/>
            </a:duotone>
            <a:lum contrast="20000"/>
          </a:blip>
          <a:srcRect/>
          <a:stretch>
            <a:fillRect/>
          </a:stretch>
        </p:blipFill>
        <p:spPr bwMode="auto">
          <a:xfrm>
            <a:off x="-60325" y="-71755"/>
            <a:ext cx="12163425" cy="6913880"/>
          </a:xfrm>
          <a:prstGeom prst="rect">
            <a:avLst/>
          </a:prstGeom>
          <a:noFill/>
        </p:spPr>
      </p:pic>
      <p:pic>
        <p:nvPicPr>
          <p:cNvPr id="6" name="Content Placeholder 5" descr="IMG_20200528_174746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07110" y="581025"/>
            <a:ext cx="3263265" cy="4351655"/>
          </a:xfrm>
          <a:prstGeom prst="rect">
            <a:avLst/>
          </a:prstGeom>
        </p:spPr>
      </p:pic>
      <p:pic>
        <p:nvPicPr>
          <p:cNvPr id="8" name="Picture 7" descr="IMG_20200528_1815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0205" y="581025"/>
            <a:ext cx="5903595" cy="442785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2070100" y="5877560"/>
            <a:ext cx="65538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sr-Cyrl-RS" altLang="en-US" b="1"/>
              <a:t>Овако смо почели,делећи документ свима.</a:t>
            </a:r>
            <a:endParaRPr lang="sr-Cyrl-RS" altLang="en-US" b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Picture 2" descr="C:\Users\Home\Downloads\book-731199_1920.jpg"/>
          <p:cNvPicPr>
            <a:picLocks noChangeAspect="1" noChangeArrowheads="1"/>
          </p:cNvPicPr>
          <p:nvPr>
            <p:ph sz="half" idx="1"/>
          </p:nvPr>
        </p:nvPicPr>
        <p:blipFill>
          <a:blip r:embed="rId1">
            <a:duotone>
              <a:schemeClr val="bg2">
                <a:shade val="45000"/>
                <a:satMod val="135000"/>
              </a:schemeClr>
              <a:prstClr val="white"/>
            </a:duotone>
            <a:lum contrast="20000"/>
          </a:blip>
          <a:srcRect/>
          <a:stretch>
            <a:fillRect/>
          </a:stretch>
        </p:blipFill>
        <p:spPr bwMode="auto">
          <a:xfrm>
            <a:off x="-16510" y="-3175"/>
            <a:ext cx="12199620" cy="6871335"/>
          </a:xfrm>
          <a:prstGeom prst="rect">
            <a:avLst/>
          </a:prstGeom>
          <a:noFill/>
        </p:spPr>
      </p:pic>
      <p:pic>
        <p:nvPicPr>
          <p:cNvPr id="6" name="Content Placeholder 5" descr="IMG_20200528_181916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492500" y="253365"/>
            <a:ext cx="5181600" cy="520509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3298825" y="6032500"/>
            <a:ext cx="625602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sr-Cyrl-RS" altLang="en-US" b="1"/>
              <a:t>Овако је изгледао документ када смо завршили редиговање</a:t>
            </a:r>
            <a:endParaRPr lang="sr-Cyrl-RS" altLang="en-US" b="1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Picture 2" descr="C:\Users\Home\Downloads\book-731199_1920.jpg"/>
          <p:cNvPicPr>
            <a:picLocks noChangeAspect="1" noChangeArrowheads="1"/>
          </p:cNvPicPr>
          <p:nvPr>
            <p:ph sz="half" idx="1"/>
          </p:nvPr>
        </p:nvPicPr>
        <p:blipFill>
          <a:blip r:embed="rId1">
            <a:duotone>
              <a:schemeClr val="bg2">
                <a:shade val="45000"/>
                <a:satMod val="135000"/>
              </a:schemeClr>
              <a:prstClr val="white"/>
            </a:duotone>
            <a:lum contrast="20000"/>
          </a:blip>
          <a:srcRect/>
          <a:stretch>
            <a:fillRect/>
          </a:stretch>
        </p:blipFill>
        <p:spPr bwMode="auto">
          <a:xfrm>
            <a:off x="4445" y="9525"/>
            <a:ext cx="12212955" cy="693801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https://www.facebook.com/osnovnaskola.kucura/posts/2458882031089797</a:t>
            </a:r>
            <a:br>
              <a:rPr lang="en-US"/>
            </a:br>
            <a:br>
              <a:rPr lang="en-US"/>
            </a:br>
            <a:br>
              <a:rPr lang="en-US"/>
            </a:br>
            <a:r>
              <a:rPr lang="sr-Cyrl-RS" sz="2800" b="1"/>
              <a:t>И овде можете видети како је то изгледало на званичној Фејсбук страници наше школе!</a:t>
            </a:r>
            <a:endParaRPr lang="sr-Cyrl-RS" sz="2800" b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4662805"/>
            <a:ext cx="5181600" cy="1514475"/>
          </a:xfrm>
        </p:spPr>
        <p:txBody>
          <a:bodyPr/>
          <a:p>
            <a:endParaRPr lang="sr-Cyrl-RS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1760</Words>
  <Application>WPS Presentation</Application>
  <PresentationFormat>Widescreen</PresentationFormat>
  <Paragraphs>19</Paragraphs>
  <Slides>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6" baseType="lpstr">
      <vt:lpstr>Arial</vt:lpstr>
      <vt:lpstr>SimSun</vt:lpstr>
      <vt:lpstr>Wingdings</vt:lpstr>
      <vt:lpstr/>
      <vt:lpstr>Arial Unicode MS</vt:lpstr>
      <vt:lpstr>Calibri Light</vt:lpstr>
      <vt:lpstr>Calibri</vt:lpstr>
      <vt:lpstr>Microsoft YaHei</vt:lpstr>
      <vt:lpstr>Segoe Print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WPP Presentation</dc:title>
  <dc:creator>Nastavnik</dc:creator>
  <cp:lastModifiedBy>Nastavnik</cp:lastModifiedBy>
  <cp:revision>2</cp:revision>
  <dcterms:created xsi:type="dcterms:W3CDTF">2020-05-28T17:33:25Z</dcterms:created>
  <dcterms:modified xsi:type="dcterms:W3CDTF">2020-05-28T17:34:35Z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1033-10.2.0.7456</vt:lpwstr>
  </property>
</Properties>
</file>